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A125-ECE6-4D8A-9AF4-4A9D669A6D60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9265D-0FEE-4F99-8264-7E4E971040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AF897-3582-4954-8FA8-2AEAEF1A1E44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61A7A-7F4F-4D0B-9ADD-102EC9F1AA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E983-4276-4AFB-8FAF-D1649B71E729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9F58D-8EF8-49C1-96B6-12A8A69AE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758D2-04F2-425B-9FEF-9812A5C78DF6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851F9-3BD3-4CCC-8CCB-3A19CF993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6AFEE-C33E-432D-9747-BD75AEEA21EB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3B311-B9EA-4113-917C-28BBC888A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0F9B5-05A4-4C80-83C0-740BA46D62D4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A8F4B-113D-41DF-BA33-E30CE38A02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6D28E-5197-495C-AE55-7C3265F707F0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08CC0-7D5C-4274-A30F-99275A4C26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6F355-B54F-43DE-9EE8-4D8C65587891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57C21-6DBB-4304-B999-55600A79BE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106A9-199C-46C0-B7B4-194D0B5D764C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038EA-924B-4EBC-96B6-2B12B4F97E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EA5C2-7D99-4E2D-9C12-4F50A19DD8BD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A6C50-23F3-4DAE-9C49-BD826677DC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22A5F-6049-40AC-883B-248FC2431BB0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AE198-ADC9-4B35-8074-6024850F6A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585F8F-6D6F-4F75-9960-C0BBE8573C9F}" type="datetimeFigureOut">
              <a:rPr lang="ru-RU"/>
              <a:pPr>
                <a:defRPr/>
              </a:pPr>
              <a:t>28.02.2020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AB7498-8EC3-4C36-B323-4130074A7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852936"/>
            <a:ext cx="7704856" cy="1614041"/>
          </a:xfrm>
        </p:spPr>
        <p:txBody>
          <a:bodyPr rtlCol="0">
            <a:prstTxWarp prst="textCanDown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mbria" pitchFamily="18" charset="0"/>
              </a:rPr>
              <a:t>Девчонки и мальчишки!</a:t>
            </a:r>
            <a:br>
              <a:rPr lang="ru-RU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mbria" pitchFamily="18" charset="0"/>
              </a:rPr>
            </a:br>
            <a:r>
              <a:rPr lang="ru-RU" b="1" dirty="0" smtClean="0">
                <a:ln>
                  <a:solidFill>
                    <a:schemeClr val="bg1"/>
                  </a:solidFill>
                </a:ln>
                <a:solidFill>
                  <a:srgbClr val="FF0000"/>
                </a:solidFill>
                <a:latin typeface="Cambria" pitchFamily="18" charset="0"/>
              </a:rPr>
              <a:t>Для вас новые книжки!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4724400"/>
            <a:ext cx="6400800" cy="17526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Районная детская библиотека представляет…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580063" y="549275"/>
            <a:ext cx="576262" cy="35877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267" name="Заголовок 1"/>
          <p:cNvSpPr>
            <a:spLocks noGrp="1"/>
          </p:cNvSpPr>
          <p:nvPr>
            <p:ph type="title"/>
          </p:nvPr>
        </p:nvSpPr>
        <p:spPr>
          <a:xfrm>
            <a:off x="1619250" y="476250"/>
            <a:ext cx="4824413" cy="811213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Уида </a:t>
            </a:r>
            <a:r>
              <a:rPr lang="ru-RU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«Фламандский пес»   6+</a:t>
            </a: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cover_19518021-ks_2018-10-16_11-03-5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08588" y="1412875"/>
            <a:ext cx="3635375" cy="5040313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269" name="Rectangle 1"/>
          <p:cNvSpPr>
            <a:spLocks noChangeArrowheads="1"/>
          </p:cNvSpPr>
          <p:nvPr/>
        </p:nvSpPr>
        <p:spPr bwMode="auto">
          <a:xfrm>
            <a:off x="1258888" y="2349500"/>
            <a:ext cx="3348037" cy="313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Трогательная история о дружбе мальчика-сироты и преданного ему большого выносливого фламандского пса. Печальная история о бедности и честности, о черствости и несправедливости, о не успевшем раскрыться таланте, о том, как опасно откладывать добрые дела и как важно быть внимательным к людям.</a:t>
            </a:r>
            <a:endParaRPr lang="ru-RU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539750" y="2060575"/>
            <a:ext cx="8229600" cy="1143000"/>
          </a:xfrm>
        </p:spPr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Дорогие ребята, </a:t>
            </a:r>
            <a:b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познакомиться и взять  эти  интересные </a:t>
            </a:r>
            <a:b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увлекательные книги можно посетив  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районную детскую библиотеку, </a:t>
            </a:r>
            <a: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которая находится по адресу:</a:t>
            </a: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smtClean="0">
                <a:solidFill>
                  <a:srgbClr val="7030A0"/>
                </a:solidFill>
              </a:rPr>
              <a:t/>
            </a:r>
            <a:br>
              <a:rPr lang="ru-RU" sz="3200" smtClean="0">
                <a:solidFill>
                  <a:srgbClr val="7030A0"/>
                </a:solidFill>
              </a:rPr>
            </a:b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smtClean="0">
              <a:solidFill>
                <a:srgbClr val="FF0000"/>
              </a:solidFill>
            </a:endParaRPr>
          </a:p>
        </p:txBody>
      </p:sp>
      <p:pic>
        <p:nvPicPr>
          <p:cNvPr id="12291" name="Содержимое 11" descr="11.pn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132138" y="2708275"/>
            <a:ext cx="3743325" cy="2808288"/>
          </a:xfrm>
        </p:spPr>
      </p:pic>
      <p:sp>
        <p:nvSpPr>
          <p:cNvPr id="12292" name="Прямоугольник 12"/>
          <p:cNvSpPr>
            <a:spLocks noChangeArrowheads="1"/>
          </p:cNvSpPr>
          <p:nvPr/>
        </p:nvSpPr>
        <p:spPr bwMode="auto">
          <a:xfrm>
            <a:off x="1908175" y="5373688"/>
            <a:ext cx="5651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charset="0"/>
              <a:buNone/>
            </a:pPr>
            <a:r>
              <a:rPr lang="ru-RU" b="1">
                <a:latin typeface="Times New Roman" pitchFamily="18" charset="0"/>
                <a:cs typeface="Times New Roman" pitchFamily="18" charset="0"/>
              </a:rPr>
              <a:t> п. Октябрьский, </a:t>
            </a:r>
          </a:p>
          <a:p>
            <a:pPr algn="ctr">
              <a:buFont typeface="Arial" charset="0"/>
              <a:buNone/>
            </a:pPr>
            <a:r>
              <a:rPr lang="ru-RU" b="1">
                <a:latin typeface="Times New Roman" pitchFamily="18" charset="0"/>
                <a:cs typeface="Times New Roman" pitchFamily="18" charset="0"/>
              </a:rPr>
              <a:t>ул. Советская, 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6350">
                  <a:solidFill>
                    <a:schemeClr val="bg1"/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Дорогие ребята!</a:t>
            </a:r>
            <a:endParaRPr lang="ru-RU" dirty="0" smtClean="0">
              <a:ln w="6350">
                <a:solidFill>
                  <a:schemeClr val="bg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Мы представляем вам  книги об увлекательных историях ваших сверстников, об их проказах, заботах и радостях, о нескучных школьных буднях и долгожданных каникулах</a:t>
            </a:r>
          </a:p>
          <a:p>
            <a:pPr algn="ctr" eaLnBrk="1" hangingPunct="1">
              <a:buFont typeface="Arial" charset="0"/>
              <a:buNone/>
            </a:pPr>
            <a:endParaRPr lang="ru-RU" sz="2800" b="1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Рисунок 5" descr="0_17f9e8_fd18e1a8_orig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4213" y="3860800"/>
            <a:ext cx="2819400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027988" y="333375"/>
            <a:ext cx="647700" cy="431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Минчковский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Аркадий </a:t>
            </a:r>
            <a:r>
              <a:rPr lang="ru-RU" sz="2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Миронович</a:t>
            </a: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«Десять дней одни втроем»    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6+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4" name="Содержимое 3" descr="102649946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5288" y="981075"/>
            <a:ext cx="3889375" cy="561657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101" name="Rectangle 1"/>
          <p:cNvSpPr>
            <a:spLocks noChangeArrowheads="1"/>
          </p:cNvSpPr>
          <p:nvPr/>
        </p:nvSpPr>
        <p:spPr bwMode="auto">
          <a:xfrm>
            <a:off x="4787900" y="1844675"/>
            <a:ext cx="4176713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Когда мама дома, кажется, что всё возникает само собой: вкусный обед, постиранная одежда, чистый пол…  Но стоит ей ненадолго уехать, как заведённый порядок рушится и всё идёт кувырком.</a:t>
            </a:r>
            <a:b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Эта весёлая повесть известного петербургского писателя Аркадия Минчковского – о том, как двойняшки Валёнка и Шурик, а также их папа, пёс и кошка остались на даче без мамы и что из этого вышло…</a:t>
            </a:r>
            <a:b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 sz="20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7308850" y="333375"/>
            <a:ext cx="576263" cy="431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Машков Владимир Георгиевич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«Веселая дюжина»     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6+</a:t>
            </a:r>
            <a:r>
              <a:rPr lang="ru-RU" sz="27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4" name="Содержимое 3" descr="img104_7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5003800" y="896938"/>
            <a:ext cx="3956050" cy="5659437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125" name="Прямоугольник 5"/>
          <p:cNvSpPr>
            <a:spLocks noChangeArrowheads="1"/>
          </p:cNvSpPr>
          <p:nvPr/>
        </p:nvSpPr>
        <p:spPr bwMode="auto">
          <a:xfrm>
            <a:off x="323850" y="1484313"/>
            <a:ext cx="4572000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Валерку Коробухина родители отправили в пионерский лагерь. Он попал в девятый отряд, где было всего тринадцать мальчишек. "Чёртова дюжина!" - сказал кто-то. "Не чёртова, а весёлая!" - поправил Валерка.</a:t>
            </a: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latin typeface="Times New Roman" pitchFamily="18" charset="0"/>
                <a:cs typeface="Times New Roman" pitchFamily="18" charset="0"/>
              </a:rPr>
              <a:t>Его слова оказались пророческими: весёлая дюжина целую смену не давала скучать всему лагерю…</a:t>
            </a:r>
            <a:r>
              <a:rPr lang="ru-RU">
                <a:latin typeface="Calibri" pitchFamily="34" charset="0"/>
              </a:rPr>
              <a:t/>
            </a:r>
            <a:br>
              <a:rPr lang="ru-RU">
                <a:latin typeface="Calibri" pitchFamily="34" charset="0"/>
              </a:rPr>
            </a:b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7524750" y="404813"/>
            <a:ext cx="576263" cy="431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333375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Печерский Николай Павлович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«Мальчишки»            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6+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</p:txBody>
      </p:sp>
      <p:pic>
        <p:nvPicPr>
          <p:cNvPr id="4" name="Содержимое 3" descr="cover_19218028-ks_2018-11-07_12-18-58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1557338"/>
            <a:ext cx="3527425" cy="4895850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149" name="Rectangle 1"/>
          <p:cNvSpPr>
            <a:spLocks noChangeArrowheads="1"/>
          </p:cNvSpPr>
          <p:nvPr/>
        </p:nvSpPr>
        <p:spPr bwMode="auto">
          <a:xfrm>
            <a:off x="5219700" y="2205038"/>
            <a:ext cx="3455988" cy="409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Эта книжка – про мальчишек. Рыжих и белобрысых, драчливых и робких, бойких и застенчивых. Они очень разные, но в одном похожи – все они непоседы. Ребята постоянно придумывают приключения на свою голову, вовлекают в них окружающих и не дают скучать никому – ни родителям, ни учителям, ни читателям… </a:t>
            </a:r>
            <a:endParaRPr lang="ru-RU" sz="20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8027988" y="549275"/>
            <a:ext cx="792162" cy="50323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913"/>
            <a:ext cx="8893175" cy="1430337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Пивоварова Ирина Михайловна 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«Тройка с минусом, или Происшествие в 5А»                  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6+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pic>
        <p:nvPicPr>
          <p:cNvPr id="4" name="Содержимое 3" descr="abris1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4932363" y="1484313"/>
            <a:ext cx="3836987" cy="5116512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173" name="Rectangle 1"/>
          <p:cNvSpPr>
            <a:spLocks noChangeArrowheads="1"/>
          </p:cNvSpPr>
          <p:nvPr/>
        </p:nvSpPr>
        <p:spPr bwMode="auto">
          <a:xfrm>
            <a:off x="684213" y="1916113"/>
            <a:ext cx="3706812" cy="45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Аня Залетаева - самая обыкновенная прилежная девочка, отличница и любимица учителей. Ее жизнь резко меняется, когда в классе появляется новенькая девочка - Тося Одуванчикова, веселая болтушка, которая отчаянно пытается сдружиться с Аней. Дружба, любовь, контрольная, первая тройка, пропажа классного журнала... Что же происходит в 5 "А" классе?</a:t>
            </a:r>
            <a:br>
              <a:rPr lang="ru-RU" sz="20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7812088" y="476250"/>
            <a:ext cx="647700" cy="50482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>
          <a:xfrm>
            <a:off x="250825" y="333375"/>
            <a:ext cx="8229600" cy="11430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Воскобойников Валерий </a:t>
            </a:r>
            <a:r>
              <a:rPr lang="ru-RU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«Девочка, мальчик, собака»  6+</a:t>
            </a: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Содержимое 2"/>
          <p:cNvSpPr>
            <a:spLocks noGrp="1"/>
          </p:cNvSpPr>
          <p:nvPr>
            <p:ph idx="1"/>
          </p:nvPr>
        </p:nvSpPr>
        <p:spPr>
          <a:xfrm>
            <a:off x="4787900" y="1412875"/>
            <a:ext cx="4186238" cy="4525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Пятиклассник Антон живёт с мамой в старой ленинградской коммуналке и страстно мечтает о собаке. Однажды он получает в дар замечательного рыжего сеттера. Но в силу обстоятельств  привести пса домой мальчик не может. Антон готов пожертвовать всем, чтобы обеспечить своему питомцу кров и еду, но ему было бы очень трудно справиться с этим, если бы на помощь ему неожиданно не пришли таинственные друзья...</a:t>
            </a:r>
          </a:p>
          <a:p>
            <a:pPr algn="ctr" eaLnBrk="1" hangingPunct="1"/>
            <a:endParaRPr lang="ru-RU" smtClean="0"/>
          </a:p>
        </p:txBody>
      </p:sp>
      <p:pic>
        <p:nvPicPr>
          <p:cNvPr id="5" name="Рисунок 4" descr="4008092_86093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8313" y="1231900"/>
            <a:ext cx="3743325" cy="5410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7308850" y="692150"/>
            <a:ext cx="576263" cy="36036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Прокофьева Софья </a:t>
            </a:r>
            <a:r>
              <a:rPr lang="ru-RU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«Удивительные приключения мальчика без тени и тени без мальчика»      6+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pic>
        <p:nvPicPr>
          <p:cNvPr id="4" name="Содержимое 3" descr="43c5b7588cd1fb849ccf3fd32c3e071f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59338" y="1309688"/>
            <a:ext cx="3960812" cy="536892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221" name="Прямоугольник 5"/>
          <p:cNvSpPr>
            <a:spLocks noChangeArrowheads="1"/>
          </p:cNvSpPr>
          <p:nvPr/>
        </p:nvSpPr>
        <p:spPr bwMode="auto">
          <a:xfrm>
            <a:off x="539750" y="2420938"/>
            <a:ext cx="4032250" cy="313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Times New Roman" pitchFamily="18" charset="0"/>
                <a:cs typeface="Times New Roman" pitchFamily="18" charset="0"/>
              </a:rPr>
              <a:t>Заносчивый мальчишка по имени Витя Веткин, задира и воображала, невзлюбил старый дуб, который рос у него во дворе и мешал ему своей тенью. Как-то раз рассерженный Веткин замахнулся на дерево топором... и вдруг потерял свою собственную тень!</a:t>
            </a:r>
            <a:br>
              <a:rPr lang="ru-RU">
                <a:latin typeface="Times New Roman" pitchFamily="18" charset="0"/>
                <a:cs typeface="Times New Roman" pitchFamily="18" charset="0"/>
              </a:rPr>
            </a:br>
            <a:r>
              <a:rPr lang="ru-RU">
                <a:latin typeface="Times New Roman" pitchFamily="18" charset="0"/>
                <a:cs typeface="Times New Roman" pitchFamily="18" charset="0"/>
              </a:rPr>
              <a:t>С этого начались удивительные приключения Вити и его тени.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6372225" y="476250"/>
            <a:ext cx="576263" cy="431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Шмелёв Иван </a:t>
            </a:r>
            <a:r>
              <a:rPr lang="ru-RU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«Мой Марс»   6+</a:t>
            </a:r>
            <a: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over_cmp1333_2018-10-11_13-22-40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5288" y="1412875"/>
            <a:ext cx="3671887" cy="5210175"/>
          </a:xfrm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245" name="Прямоугольник 5"/>
          <p:cNvSpPr>
            <a:spLocks noChangeArrowheads="1"/>
          </p:cNvSpPr>
          <p:nvPr/>
        </p:nvSpPr>
        <p:spPr bwMode="auto">
          <a:xfrm>
            <a:off x="5003800" y="2060575"/>
            <a:ext cx="3852863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Times New Roman" pitchFamily="18" charset="0"/>
                <a:cs typeface="Times New Roman" pitchFamily="18" charset="0"/>
              </a:rPr>
              <a:t>Эта история – не только и не столько о собаке. Хотя на первый взгляд главный ее герой Марс – великолепный рыжий ирландский сеттер, очаровательный и непослушный, чудом избежавший гибели в море. Но на самом деле – это рассказ о людях. О том, как в суровых, грубых, желчных, мелочных на вид людях в минуту душевного подъема, в крайних обстоятельствах может проснуться сострадание – то, что и делает человека человеком.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543</Words>
  <Application>Microsoft Office PowerPoint</Application>
  <PresentationFormat>Экран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Девчонки и мальчишки! Для вас новые книжки!</vt:lpstr>
      <vt:lpstr> Дорогие ребята!</vt:lpstr>
      <vt:lpstr>Минчковский Аркадий Миронович «Десять дней одни втроем»     6+ </vt:lpstr>
      <vt:lpstr>  Машков Владимир Георгиевич «Веселая дюжина»     6+   </vt:lpstr>
      <vt:lpstr>Печерский Николай Павлович «Мальчишки»            6+  </vt:lpstr>
      <vt:lpstr>Пивоварова Ирина Михайловна                          «Тройка с минусом, или Происшествие в 5А»                  6+ </vt:lpstr>
      <vt:lpstr>Воскобойников Валерий «Девочка, мальчик, собака»  6+ </vt:lpstr>
      <vt:lpstr>Прокофьева Софья «Удивительные приключения мальчика без тени и тени без мальчика»      6+ </vt:lpstr>
      <vt:lpstr>Шмелёв Иван «Мой Марс»   6+ </vt:lpstr>
      <vt:lpstr>Уида «Фламандский пес»   6+ </vt:lpstr>
      <vt:lpstr>Дорогие ребята,  познакомиться и взять  эти  интересные  и увлекательные книги можно посетив   районную детскую библиотеку,  которая находится по адресу: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Девчонки и мальчишки! Для вас новые книжки!</dc:title>
  <dc:creator>RePack by SPecialiST</dc:creator>
  <cp:lastModifiedBy>Lix</cp:lastModifiedBy>
  <cp:revision>39</cp:revision>
  <dcterms:created xsi:type="dcterms:W3CDTF">2020-02-15T15:18:37Z</dcterms:created>
  <dcterms:modified xsi:type="dcterms:W3CDTF">2020-02-28T06:05:10Z</dcterms:modified>
</cp:coreProperties>
</file>